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A0427-D147-4A7D-8575-4A166A08D4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7FEC7-3017-401E-A65C-026192B68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643F2-6AC6-49D9-87C4-9198E7B13E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2024-04-27T00:34:09Z</dcterms:modified>
</cp:coreProperties>
</file>