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40B7F-CCC6-40B4-8584-3AE6AD23FC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9121B-1C83-4C58-8753-E7BC7DE078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Quantification of skull morphology in WT and Opa3L122P mice. Linear measurements were made of skull length (a–b); cranial length (a–c); cranial height (d–e); cranial width (f–g); cranial dome angle (θ; calculated from the xyz co-ordinates as described in the text); nasal height (h-i); nasal length (i–b), mandibular height (j–k); mandibular length (l–m); upper incisor length (n–o); lower incisor length (p–q); incisor misalignment (r–s) on µ-CT reconstructions showing dorsal (A) right ventral (B), and frontal (C) aspects (scale bar = 2 mm).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C3BFD-F25E-4430-96AE-A754310D70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2404–2416,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Quantification of skull morphology in WT and Opa3</a:t>
            </a:r>
            <a:r>
              <a:rPr lang="en-US" altLang="en-US" b="0" baseline="30000"/>
              <a:t>L122P</a:t>
            </a:r>
            <a:r>
              <a:rPr lang="en-US" altLang="en-US" b="0"/>
              <a:t> mice. Linear measurements were made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Quantification of skull morphology in WT and Opa3L122P mice. Linear measurements were made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2024-04-26T17:19:37Z</dcterms:modified>
</cp:coreProperties>
</file>