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DE255F-3B5E-4D2E-9248-B1629FF5D2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55DEEA-D02F-4DCC-8031-5ACA7203AA6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 Ac-H3-lys9 in spleen. Spleen showed statistically significant increase of Ac-H3-lys9 (paired sample t -test: P = 0.0050). Statistical significance was also shown in each three groups. Figures on the top represent immunoblotting against Ac-H3-lys9 and total histone. The values in graph are expressed as fold increase over the control group. Antibody against total H3 was used for loading control. Value of C3 group is the average value of C1 and C12 groups. Other details are similar to that in Fig. 1 . * Statistically significant; P- values for 1, 3, and 12 h were 0.005, 0.008, and 0.015,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Medical Council on Alcohol.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6013A9-69A3-428C-8212-C7CE7A80670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lcalc/agh2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Alcohol Alcohol</a:t>
            </a:r>
            <a:r>
              <a:rPr lang="en-US" altLang="en-US" sz="1000">
                <a:solidFill>
                  <a:srgbClr val="333333"/>
                </a:solidFill>
              </a:rPr>
              <a:t>, Volume 41, Issue 2, March/April 2006, Pages 126–132, </a:t>
            </a:r>
            <a:r>
              <a:rPr lang="en-US" altLang="en-US" sz="1000">
                <a:solidFill>
                  <a:srgbClr val="333333"/>
                </a:solidFill>
                <a:hlinkClick r:id="rId3"/>
              </a:rPr>
              <a:t>https://doi.org/10.1093/alcalc/agh248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Ac-H3-lys9 in spleen. Spleen showed statistically significant increase of Ac-H3-lys9 (paired sample t -test: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Ac-H3-lys9 in spleen. Spleen showed statistically significant increase of Ac-H3-lys9 (paired sample t -test: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2024-04-26T07:19:38Z</dcterms:modified>
</cp:coreProperties>
</file>