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E2A2F77-DF8D-4BF5-AF9A-7BAAECBB7ECF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BBE7682-8E44-498D-AAFA-D020F8706A5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Estimated nos. of HIV-infected children &lt;15 years of age in South Africa, by province, mid-2006. Data are from Actuarial Society of South Africa AIDS and Demographic Model (ASSA2003) [2].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08E123B-28A9-4B50-A37D-F06182D6369A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Increase in nos. of reported deaths of children &lt;15 years of age in South Africa, 1997–2004.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08E123B-28A9-4B50-A37D-F06182D6369A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Breakdown of nos. of children &lt;14 years of age receiving antiretroviral therapy (ART), by province, in mid-2006 (public sector).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08E123B-28A9-4B50-A37D-F06182D6369A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Children &lt;14 years of age receiving antiretroviral therapy (ART), by district in KwaZulu-Natal, March 2006.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08E123B-28A9-4B50-A37D-F06182D6369A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Estimated percentages of children in South Africa who urgently need antiretroviral therapy (ART) and are receiving it, by province, 2006. Data are compiled from mid-2006 estimates extracted from Actuarial Society of South Africa AIDS and Demographic Model (ASSA2003) [2] and table 3, under the assumption that 40% of HIV-infected children require ART.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08E123B-28A9-4B50-A37D-F06182D6369A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Breakdown of nos. of children receiving antiretroviral therapy, by health facility level, in Gauteng, South Africa. Data were provided by the Gauteng Department of Health. CHC, community health center; hosp, hospital.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08E123B-28A9-4B50-A37D-F06182D6369A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5211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5211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5211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5211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5211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86/5211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196, Issue Supplement_3, December 2007, Pages S474–S481,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https://doi.org/10.1086/521116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Estimated nos. of HIV-infected children &lt;15 years of age in South Africa, by province, mid-2006. Data are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61284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196, Issue Supplement_3, December 2007, Pages S474–S481,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https://doi.org/10.1086/521116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1. </a:t>
            </a:r>
            <a:r>
              <a:rPr lang="en-US" altLang="en-US" b="0"/>
              <a:t>Increase in nos. of reported deaths of children &lt;15 years of age in South Africa, 1997–2004.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147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196, Issue Supplement_3, December 2007, Pages S474–S481,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https://doi.org/10.1086/521116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2. </a:t>
            </a:r>
            <a:r>
              <a:rPr lang="en-US" altLang="en-US" b="0"/>
              <a:t>Breakdown of nos. of children &lt;14 years of age receiving antiretroviral therapy (ART), by province,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9918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196, Issue Supplement_3, December 2007, Pages S474–S481,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https://doi.org/10.1086/521116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3. </a:t>
            </a:r>
            <a:r>
              <a:rPr lang="en-US" altLang="en-US" b="0"/>
              <a:t>Children &lt;14 years of age receiving antiretroviral therapy (ART), by district in KwaZulu-Natal, March 2006.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3268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196, Issue Supplement_3, December 2007, Pages S474–S481,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https://doi.org/10.1086/521116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Estimated percentages of children in South Africa who urgently need antiretroviral therapy (ART) and are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7870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196, Issue Supplement_3, December 2007, Pages S474–S481,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https://doi.org/10.1086/521116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Breakdown of nos. of children receiving antiretroviral therapy, by health facility level, in Gauteng, South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54863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1. Estimated nos. of HIV-infected children &lt;15 years of age in South Africa, by province, mid-2006. Data are ...</vt:lpstr>
      <vt:lpstr>Table 1. Increase in nos. of reported deaths of children &lt;15 years of age in South Africa, 1997–2004.
</vt:lpstr>
      <vt:lpstr>Table 2. Breakdown of nos. of children &lt;14 years of age receiving antiretroviral therapy (ART), by province, in ...</vt:lpstr>
      <vt:lpstr>Table 3. Children &lt;14 years of age receiving antiretroviral therapy (ART), by district in KwaZulu-Natal, March 2006.
</vt:lpstr>
      <vt:lpstr>Figure 2. Estimated percentages of children in South Africa who urgently need antiretroviral therapy (ART) and are ...</vt:lpstr>
      <vt:lpstr>Figure 3. Breakdown of nos. of children receiving antiretroviral therapy, by health facility level, in Gauteng, South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2024-04-26T09:06:09Z</dcterms:modified>
</cp:coreProperties>
</file>