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8A03471-3177-466E-8723-612D5E0BD25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563332-4052-44E7-BBBF-F4C31DAE244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Digits between 20 and 40 were presented on the computer screen. Subjects had to execute two tasks: judging whether a digit was odd or even, or judging whether the digit was greater or smaller than 30. A frame surrounding the digit instructed the subject which task to execute. In cue–target trials, this frame was presented 1200 ms before the target appeared. In no-cue–target trials, the instructional cue was presented simultaneously with the target. In cue-only trials, only the cue was presented. Null events, in which a blank screen was presented, served as a baseline.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Oxford University Press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342DAA-7549-431F-B215-759A43FE4C0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12.9.90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12, Issue 9, September 2002, Pages 908–914,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https://doi.org/10.1093/cercor/12.9.908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 </a:t>
            </a:r>
            <a:r>
              <a:rPr lang="en-US" altLang="en-US" b="0"/>
              <a:t>Digits between 20 and 40 were presented on the computer screen. Subjects had to execute two tasks: judging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 Digits between 20 and 40 were presented on the computer screen. Subjects had to execute two tasks: judging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2024-04-26T16:17:44Z</dcterms:modified>
</cp:coreProperties>
</file>