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F1320-B670-4265-97D5-A1E0C0B628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00CA9-B02B-4410-A340-4CD7396C55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impact of repeated bouts of ultra-endurance exercise on right ventricular structure and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CC313-91D2-48D3-8EC5-4E9E18B1A4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8, April 2012, Pages 938–940,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Potential impact of repeated bouts of ultra-endurance exercise on right ventricular structure and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5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Potential impact of repeated bouts of ultra-endurance exercise on right ventricular structure and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2024-04-26T23:07:55Z</dcterms:modified>
</cp:coreProperties>
</file>