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D4B757-D10D-4ABC-91DC-BB7A953917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14558C-EE6D-41EE-A735-6D2E547FF0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Yeast two-hybrid analysis of the interaction between myotilin and α-actinin-2. The full-length α-actinin-2 cDNA (prey) was co-transformed with partial and full-length myotilin cDNAs (bait) into yeast cells. The interaction of target molecules was determined by a β-galactosidase filter assay. A color reaction is an indicator of an interaction. The binding site for α-actinin-2 is located between residues 79 and 150 of myotilin and does not overlap with the site of the T57I mutation. Full-length mutant myotilin retains its ability to bind α-actinin.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AE8DD6-CB4E-4D82-9EDC-11C7661733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9.14.2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9, Issue 14, 1 September 2000, Pages 2141–2147,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https://doi.org/10.1093/hmg/9.14.2141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Yeast two-hybrid analysis of the interaction between myotilin and α-actinin-2. The full-length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Yeast two-hybrid analysis of the interaction between myotilin and α-actinin-2. The full-length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2024-04-26T13:22:32Z</dcterms:modified>
</cp:coreProperties>
</file>