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AC7B22-BF9B-4785-9822-1E500BA322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5A080-F6A5-4E91-9921-F40B834C82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29699-8A00-466F-AC98-0A64BFCA39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2024-09-19T01:10:36Z</dcterms:modified>
</cp:coreProperties>
</file>