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8591A1-066C-4A13-85CF-1132575BD0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686D7C-79E2-412E-81DF-7929754B80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48FEE4-9879-4A02-9A80-56B906BD23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2024-09-20T02:24:42Z</dcterms:modified>
</cp:coreProperties>
</file>