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5907CF-730E-42BE-B9CC-7DDC14B173F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F887DE-18DE-4544-B099-53F7A369304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Reactome BioMart Regular Query. (A) The ‘database’ selector selects the REACTOME database. (B) The ‘dataset’ drop-down menu. (C) The ‘filters’ page that allows the user to narrow down the query to the UniProt identifiers provided and human annotations. (D) The reaction ‘attributes’ that determines the columns to be displayed in the results table.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6427E6-05C1-4FD3-9031-A0A1B6E8568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bar031, </a:t>
            </a:r>
            <a:r>
              <a:rPr lang="en-US" altLang="en-US" sz="1000">
                <a:solidFill>
                  <a:srgbClr val="333333"/>
                </a:solidFill>
                <a:hlinkClick r:id="rId3"/>
              </a:rPr>
              <a:t>https://doi.org/10.1093/database/bar031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Reactome BioMart Regular Query. (A) The ‘database’ selector selects the REACTOME database. (B) The ‘dataset’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Reactome BioMart Regular Query. (A) The ‘database’ selector selects the REACTOME database. (B) The ‘dataset’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2024-04-27T01:05:50Z</dcterms:modified>
</cp:coreProperties>
</file>