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9A04CD-4122-48E8-A6D5-803A6DC0CE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8B668D-735B-4864-8A55-CB1063E9AF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Neither V4v nor the V4d topologue is significantly color-selective. (A) shows the functional activity produced during the comparison of stimuli (radial sine wave gratings), modulated in either luminance or equiluminant color. The orange–red regions were preferentially activated by the color-varying stimuli. This activated region includes mostly the foveal representation of the classically retinotopic areas (e.g. V1, V2, V3/VP, etc.). However, an additional small area was also activated in ventral cortex, in the depth of the collateral sulcus, anterior to retinotopically defined V4v. We call this ventral color-selective area ‘V8’ (Hadjikhani et al., 1998), but the apparently identical area was previously called ‘V4’. It corresponds to the cortical region indicated by the pinwheel color logo in Figures 2 and 3. (B) shows activation in V8 of the same subject, produced by the percept of a color afterimage on a uniform gray stimulus. In this stimulus comparison, the pattern of activation is much more selective for V8. Area V8 is a long distance (~5cm, center-to-center) across the cortical surface from the V4d topologue.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EDC8D2-4355-4F0F-A6A9-F28AB207A2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1.4.29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11, Issue 4, April 2001, Pages 298–311,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https://doi.org/10.1093/cercor/11.4.298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Neither V4v nor the V4d topologue is significantly color-selective. (A) shows the functional activity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Neither V4v nor the V4d topologue is significantly color-selective. (A) shows the functional activity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2024-04-26T07:13:21Z</dcterms:modified>
</cp:coreProperties>
</file>