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49A7B-AA38-46C4-B131-A7BDC8C439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6E4FF-CE79-408B-90E7-6564627A49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2. Persistent neural activity of the parametric working memory model. (a) A positively monotonic, excitatory cell. Top panel: rastergrams, showing spikes in blocks of 10 trials, each block corresponding to a fixed stimulus frequency. The cell initially fires spikes at a few Hertz spontaneously. A transient stimulus (shaded) produces a large response, followed by persistent activity after the stimulus offset. The firing rate of both the transient response and persistent activity increases with the stimulus frequency. Middle panel: trial-averaged neural firing rate, where darker shades of gray represent increasing stimulus frequency. Bottom panel: the tuning curve shows the average rate in the last 5s of the delay period following each stimulus. (b) A negatively monotonic inhibitory interneuron, same plots as (a).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84739-0E99-4A27-93EC-74F2BF52F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1208–1218,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2. Persistent neural activity of the parametric working memory model. (a) A positively monotonic,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2. Persistent neural activity of the parametric working memory model. (a) A positively monotonic,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2024-04-26T19:26:19Z</dcterms:modified>
</cp:coreProperties>
</file>