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E577C-DD17-45DA-BBAB-D9785890FC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5F406F-4D50-4402-B616-B1C2A2AF41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Cytoarchitectonic features observed in the MEG, AEG, and PEG. Figures from MEG, AEG, and PEG are organized in 3 columns to show Nissl (A–C), CO (D–F), and SMI32 antibody staining (G–I) in different rows. With Nissl staining, cell density is highest and the granular appearance of the supragranular layers strongest in MEG (A), weakest in PEG (C), and intermediate in AEG (B). CO staining is strongest in the supragranular layers, although some CO-positive layer V neurons can also be observed (arrows). The supragranular CO staining is strong in MEG (D), intermediate in AEG (E), and weak in the PEG (F). Immunostaining with the SMI32 neurofilament antibody reveals a bilaminar pattern in MEG (G) and AEG (H), whereas in PEG there is only a monolaminar pattern of layer V positive neurons (I). The dashed lines indicate the borders of the different cortical layers, which were determined on the basis of the Nissl, CO, and SMI32 staining. Scale is shown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BFFCD-F623-40F0-8698-ACBD412CF6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475–491, </a:t>
            </a:r>
            <a:r>
              <a:rPr lang="en-US" altLang="en-US" sz="1000">
                <a:solidFill>
                  <a:srgbClr val="333333"/>
                </a:solidFill>
                <a:hlinkClick r:id="rId3"/>
              </a:rPr>
              <a:t>https://doi.org/10.1093/cercor/bhj164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Cytoarchitectonic features observed in the MEG, AEG, and PEG. Figures from MEG, AEG, and PEG are organized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Cytoarchitectonic features observed in the MEG, AEG, and PEG. Figures from MEG, AEG, and PEG are organized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2024-04-26T11:30:40Z</dcterms:modified>
</cp:coreProperties>
</file>