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83FA7-BD9C-44D0-9C46-CCABE6D7E0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82F880-F59A-495C-BE5E-3A2121A8F7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‘Agreement’ analysis between pairs of bioinformatic predictors of protein subcellular localization. The 4220 proteins forming the E. coli K-12 proteome were subjected to prediction of global subcellular localization (*) and specific features (α-helices, β-barrels and signal peptides) by different computational methods. Each square in the matrix represents the number of proteins predicted to be located in a given compartment by any two predictors (P1 and P2). Results from P1 are plotted on the x-axis, while predictions of P2 are plotted on the y-axis. The number of predicted proteins for each subcellular location by each method is shown in parentheses. The darker the square intersecting any two methods, the higher the ‘Agreement’ between them (see section ‘Statistical parameters to evaluate the performance of predictors of subcellular localization’ for details). Major discrepancies between methods are highlighted in red frames. TIMP α-helix predictors were evaluated for one or more helices (≥1 TMHs) and for two or more helices (≥2 TMHs); only the option with a higher ‘Performance’ (Table 2) is shown. CY, cytoplasmic; SP, signal peptide;‘?’ refers to proteins with no predicted localization. Other subcellular localization acronyms are described as in Fig. 1. Subcellular localization predictions and ‘Agreement’ values used to construct this plot are available in Table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BCF73-4147-4D5E-B54C-02B53634DD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8.0014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33, Issue 1, January 2009, Pages 66–97, </a:t>
            </a:r>
            <a:r>
              <a:rPr lang="en-US" altLang="en-US" sz="1000">
                <a:solidFill>
                  <a:srgbClr val="333333"/>
                </a:solidFill>
                <a:hlinkClick r:id="rId3"/>
              </a:rPr>
              <a:t>https://doi.org/10.1111/j.1574-6976.2008.00141.x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‘Agreement’ analysis between pairs of bioinformatic predictors of protein subcellular localization. The 4220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‘Agreement’ analysis between pairs of bioinformatic predictors of protein subcellular localization. The 4220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2024-04-27T00:04:44Z</dcterms:modified>
</cp:coreProperties>
</file>