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A2FAE8-2104-4AA9-B0CC-A48CFDFA975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326DBD-A1F3-4CD6-8F47-5FD3E2DC2A1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D8495D-F15B-48FA-AB6F-1D3DCB4DA9D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2024-04-27T00:03:26Z</dcterms:modified>
</cp:coreProperties>
</file>