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FB5C7-181D-4824-9049-1974C18ECF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E437C-ACA5-4A2D-B19D-50530DAB1E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BBE00-317D-4A45-849E-0EB94ECC3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2024-04-26T10:46:58Z</dcterms:modified>
</cp:coreProperties>
</file>