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39E5F-BE52-45BE-BCEE-39A8088D60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4E47D-750F-44B3-B10D-C5E92E217A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Predictive potentials of baseline age, HAQ and DAS28 scores and of having ceased the initial anti-TNF treatment due to inefficacy rather than adverse events. Results are presented as ORs (bold dots) with 95% CI (bold lines). Predictive potentials of having ceased the initial treatment due to inefficacy rather than adverse events were assessed in separate sub-analyses (n = 261), as described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6D759-9AC5-494D-8B42-2975DB66DF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n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47, Issue 4, April 2008, Pages 507–513,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https://doi.org/10.1093/rheumatology/ken034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Predictive potentials of baseline age, HAQ and DAS28 scores and of having ceased the initial anti-TNF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Predictive potentials of baseline age, HAQ and DAS28 scores and of having ceased the initial anti-TNF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2024-04-26T11:33:58Z</dcterms:modified>
</cp:coreProperties>
</file>