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D3690-6BD8-4A72-A3DC-0385175B90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7EB82-D250-49B9-9CC4-FDC5117A0C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F292C-DE7F-4F54-A520-8E69E969C6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2024-09-20T17:18:05Z</dcterms:modified>
</cp:coreProperties>
</file>