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65D3690-6BD8-4A72-A3DC-0385175B906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AA7EB82-D250-49B9-9CC4-FDC5117A0CE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1DF292C-DE7F-4F54-A520-8E69E969C6A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2024-09-20T17:18:05Z</dcterms:modified>
</cp:coreProperties>
</file>