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27E14-E20B-4F29-999F-E7AA6DCCF9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6B10B-A19A-43B7-9475-E3DF9CD657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D9490-3346-4242-85FB-9D559B67AA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2024-05-08T20:30:23Z</dcterms:modified>
</cp:coreProperties>
</file>