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CD8A98-276B-4030-BEC2-701F345429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F0D4F-FBEF-44A2-BF92-DADF31D776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7306F0-6B21-4A61-A421-91B72C2252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2024-09-19T07:00:17Z</dcterms:modified>
</cp:coreProperties>
</file>