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0DF8E-CB02-4F4A-B563-91D9256D07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CB8E6-540C-4ABA-9D5F-758999B634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A0483-F553-41AA-8B74-4D6E05237A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2024-05-01T22:03:23Z</dcterms:modified>
</cp:coreProperties>
</file>