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00B40-238F-487E-BB86-9BDAAEE1CE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8B1AA-4649-4FCE-A84D-51A600785C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Changes of the dendritic spines of layer III pyramidal neurons during different stages of estrous cycle and 2 weeks following OHE. (A) Composite micrographs showing representative distal segments of the basal and apical dendrites. Spine densities per 10 μm length of the dendritic segment were counted and plotted in (B). Spine densities on proximal basal, distal basal, proximal apical, and distal apical dendritic segments were determined from the mean of 6 representative neurons studied in each rat and 4, 3, 3, 3, and 2 animals were studied in proestrus, estrus, diestrus, OHE, and sham-operated groups, respectively. OHE rats survived for 2 weeks. *P &lt; 0.05 between the marked and proestrous rat; $P &lt; 0.01 between the marked and proestrous rat; #P &lt; 0.05 between the marked and estrous rat, 1-way ANOVA followed by Newman–Keuls tests. Bar = 10 μm for all micrographs.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3DA8D7-157A-443B-B910-DE0B68D383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2719–2727, </a:t>
            </a:r>
            <a:r>
              <a:rPr lang="en-US" altLang="en-US" sz="1000">
                <a:solidFill>
                  <a:srgbClr val="333333"/>
                </a:solidFill>
                <a:hlinkClick r:id="rId3"/>
              </a:rPr>
              <a:t>https://doi.org/10.1093/cercor/bhp048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Changes of the dendritic spines of layer III pyramidal neurons during different stages of estrous cycle and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Changes of the dendritic spines of layer III pyramidal neurons during different stages of estrous cycle and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2024-04-26T20:47:23Z</dcterms:modified>
</cp:coreProperties>
</file>