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CACB66-C3A2-4193-8145-9E8163CEEB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BB0849-7AC0-4C70-BDBA-0A9A3C39DB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analysis of behavior performance and brain activity at rest. In CI patients, the activity observed at rest in the auditory and posterior temporal cortices (labeled, respectively, A and T in Fig. 1) presents a positive correlation with the performances on the audiovisual identification of words in inexperienced (T0) and experienced (T1) CI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59567-795E-46D9-83AD-55E08047CB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5, May 2010, Pages 1217–1222,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Correlation analysis of behavior performance and brain activity at rest. In CI patients, the activity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Correlation analysis of behavior performance and brain activity at rest. In CI patients, the activity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2024-05-08T16:41:51Z</dcterms:modified>
</cp:coreProperties>
</file>