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F42E64E-01E8-4FF7-BEB8-9A83AE8AA4E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E9E329B-62C8-4D9E-9845-B252F38F421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Correlation analysis of behavior performance and brain activity at rest. In CI patients, the activity observed at rest in the auditory and posterior temporal cortices (labeled, respectively, A and T in Fig. 1) presents a positive correlation with the performances on the audiovisual identification of words in inexperienced (T0) and experienced (T1) CI subjects.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AC761C7-954B-49EF-B357-97F768FF2C4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p18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20, Issue 5, May 2010, Pages 1217–1222,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https://doi.org/10.1093/cercor/bhp183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Correlation analysis of behavior performance and brain activity at rest. In CI patients, the activity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Correlation analysis of behavior performance and brain activity at rest. In CI patients, the activity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2024-09-19T01:45:00Z</dcterms:modified>
</cp:coreProperties>
</file>