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9CDE4-DF4D-47A1-8C71-0B34553563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A65D1F-1437-4507-8511-C9691C1CE8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analysis of behavior performance and brain activity at rest. In CI patients, the activity observed at rest in the auditory and posterior temporal cortices (labeled, respectively, A and T in Fig. 1) presents a positive correlation with the performances on the audiovisual identification of words in inexperienced (T0) and experienced (T1) CI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362A3E-8FBE-47D6-B4BF-F5C12303B1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1217–1222,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Correlation analysis of behavior performance and brain activity at rest. In CI patients, the activity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Correlation analysis of behavior performance and brain activity at rest. In CI patients, the activity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2024-09-20T04:51:12Z</dcterms:modified>
</cp:coreProperties>
</file>