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Lst>
  <p:sldSz cx="9144000" cy="6858000" type="screen4x3"/>
  <p:notesSz cx="6858000" cy="9144000"/>
  <p:custDataLst>
    <p:tags r:id="rId7"/>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heme" Target="theme/theme1.xml" /><Relationship Id="rId11"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tags" Target="tags/tag1.xml" /><Relationship Id="rId8" Type="http://schemas.openxmlformats.org/officeDocument/2006/relationships/presProps" Target="presProps.xml" /><Relationship Id="rId9" Type="http://schemas.openxmlformats.org/officeDocument/2006/relationships/viewProps" Target="view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6DFE78A-1582-4713-A5EF-4DBAD317C679}"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8A96F3C-C261-4235-B8C9-11B9A5E60F1A}"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(A) Colour Doppler ultrasonography of the common carotid artery of a patient with large-vessel arteritis showing the typical ‘halo sign’, i.e. a concentric hypoechogenic mural thickening representing vessel wall oedema. (B) CT angiography of the same patient, showing a symmetrical circumferential thickening of both carotid vessel walls (3.5 mm) and narrowing of the lumen.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on behalf of the British Society for Rheumatology.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653EF9F-C780-4EDE-90CA-0AD070ACA06C}"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(A) PET scan of a patient with large-vessel (Takayasu) vasculitis showing increased tracer uptake in the axillary (arrows) arteries and in the aorta (open arrow). (B) Colour Doppler ultrasonography of the left axillary artery of the same patient showing vessel wall oedema (‘halo sign’, dotted line). Both increased tracer uptake on PET scan and the presence of a halo on ultrasonography are consistent with active vessel wall inflammation.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on behalf of the British Society for Rheumatology.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653EF9F-C780-4EDE-90CA-0AD070ACA06C}"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PET scan of a normal subject (A), of a patient with atherosclerosis (B) and of a patient with large-vessel vasculitis (C). Note (in B) the 'spotted' uptake of grade 1+ in the abdominal aorta (arrows) and at the aortic bifurcation (open arrow), suggestive of atherosclerosis. In (C) the PET scan shows marked (&gt;grade 1+) tracer uptake in the ascending aorta (open arrow) as well as in the supra-aortic vessels (arrows). In (C) the high tracer uptake, the smooth appearance of the lesions and the vessel sites involved (in particular, open arrow: aorta, arrows: carotid arteries) suggest the vasculitic nature of the alterations shown by PET.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on behalf of the British Society for Rheumatology.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653EF9F-C780-4EDE-90CA-0AD070ACA06C}" type="slidenum">
              <a:rPr lang="en-US" altLang="en-US" sz="1200"/>
              <a:t>3</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rheumatology/kem379"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rheumatology/kem379"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rheumatology/kem379" TargetMode="External" /><Relationship Id="rId4" Type="http://schemas.openxmlformats.org/officeDocument/2006/relationships/image" Target="../media/image1.png" /><Relationship Id="rId5" Type="http://schemas.openxmlformats.org/officeDocument/2006/relationships/image" Target="../media/image4.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Rheumatology (Oxford)</a:t>
            </a:r>
            <a:r>
              <a:rPr lang="en-US" altLang="en-US" sz="1000">
                <a:solidFill>
                  <a:srgbClr val="333333"/>
                </a:solidFill>
              </a:rPr>
              <a:t>, Volume 47, Issue 4, April 2008, Pages 403–408, </a:t>
            </a:r>
            <a:r>
              <a:rPr lang="en-US" altLang="en-US" sz="1000">
                <a:solidFill>
                  <a:srgbClr val="333333"/>
                </a:solidFill>
                <a:hlinkClick r:id="rId3"/>
              </a:rPr>
              <a:t>https://doi.org/10.1093/rheumatology/kem379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(A) Colour Doppler ultrasonography of the common carotid artery of a patient with large-vessel arteritis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1834158"/>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Rheumatology (Oxford)</a:t>
            </a:r>
            <a:r>
              <a:rPr lang="en-US" altLang="en-US" sz="1000">
                <a:solidFill>
                  <a:srgbClr val="333333"/>
                </a:solidFill>
              </a:rPr>
              <a:t>, Volume 47, Issue 4, April 2008, Pages 403–408, </a:t>
            </a:r>
            <a:r>
              <a:rPr lang="en-US" altLang="en-US" sz="1000">
                <a:solidFill>
                  <a:srgbClr val="333333"/>
                </a:solidFill>
                <a:hlinkClick r:id="rId3"/>
              </a:rPr>
              <a:t>https://doi.org/10.1093/rheumatology/kem379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(A) PET scan of a patient with large-vessel (Takayasu) vasculitis showing increased tracer uptake in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046095"/>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Rheumatology (Oxford)</a:t>
            </a:r>
            <a:r>
              <a:rPr lang="en-US" altLang="en-US" sz="1000">
                <a:solidFill>
                  <a:srgbClr val="333333"/>
                </a:solidFill>
              </a:rPr>
              <a:t>, Volume 47, Issue 4, April 2008, Pages 403–408, </a:t>
            </a:r>
            <a:r>
              <a:rPr lang="en-US" altLang="en-US" sz="1000">
                <a:solidFill>
                  <a:srgbClr val="333333"/>
                </a:solidFill>
                <a:hlinkClick r:id="rId3"/>
              </a:rPr>
              <a:t>https://doi.org/10.1093/rheumatology/kem379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PET scan of a normal subject (A), of a patient with atherosclerosis (B) and of a patient with large-vessel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7973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9</Paragraphs>
  <Slides>3</Slides>
  <Notes>3</Notes>
  <TotalTime>3343</TotalTime>
  <HiddenSlides>0</HiddenSlides>
  <MMClips>0</MMClips>
  <ScaleCrop>0</ScaleCrop>
  <HeadingPairs>
    <vt:vector baseType="variant" size="4">
      <vt:variant>
        <vt:lpstr>Theme</vt:lpstr>
      </vt:variant>
      <vt:variant>
        <vt:i4>1</vt:i4>
      </vt:variant>
      <vt:variant>
        <vt:lpstr>Slide Titles</vt:lpstr>
      </vt:variant>
      <vt:variant>
        <vt:i4>3</vt:i4>
      </vt:variant>
    </vt:vector>
  </HeadingPairs>
  <TitlesOfParts>
    <vt:vector baseType="lpstr" size="4">
      <vt:lpstr>13_Office Theme</vt:lpstr>
      <vt:lpstr>Fig. 1. (A) Colour Doppler ultrasonography of the common carotid artery of a patient with large-vessel arteritis ...</vt:lpstr>
      <vt:lpstr>Fig. 2. (A) PET scan of a patient with large-vessel (Takayasu) vasculitis showing increased tracer uptake in the ...</vt:lpstr>
      <vt:lpstr>Fig. 3. PET scan of a normal subject (A), of a patient with atherosclerosis (B) and of a patient with large-vessel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2024-09-19T01:07:17Z</dcterms:modified>
</cp:coreProperties>
</file>