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42CCC0E-06B9-47C4-B114-B63CD1E5D29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E5E4946-07C3-4C0F-A249-B81A5947843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5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Scatterplot showing that in the autism group, verbal IQ increased as the functional connectivity between the right anterior insula and precuneus increased for the SHIFT-TO-SELF condition (What can you see now?).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(2011). Published by Oxford University Press on behalf of the Guarantors of Brain.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73EE92F-D23B-4CBA-8475-356B93DB1C1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rain/awr15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134, Issue 8, August 2011, Pages 2422–2435,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https://doi.org/10.1093/brain/awr151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5 </a:t>
            </a:r>
            <a:r>
              <a:rPr lang="en-US" altLang="en-US" b="0"/>
              <a:t>Scatterplot showing that in the autism group, verbal IQ increased as the functional connectivity between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5 Scatterplot showing that in the autism group, verbal IQ increased as the functional connectivity between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2024-09-19T01:01:45Z</dcterms:modified>
</cp:coreProperties>
</file>