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057FB-8370-41EB-8A20-DC1A182A26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40FB8-7536-4861-80A1-CD8078521B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showing that in the autism group, verbal IQ increased as the functional connectivity between the right anterior insula and precuneus increased for the SHIFT-TO-SELF condition (What can you see now?).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02847-4445-48EC-897D-03103777F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8, August 2011, Pages 2422–2435,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Scatterplot showing that in the autism group, verbal IQ increased as the functional connectivity between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Scatterplot showing that in the autism group, verbal IQ increased as the functional connectivity between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2024-05-08T02:26:13Z</dcterms:modified>
</cp:coreProperties>
</file>