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FD17B-28E9-459D-9DFB-93B351F3BD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3CF8A-ED47-4C29-AB6A-AFE088AF6D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 showing that in the autism group, verbal IQ increased as the functional connectivity between the right anterior insula and precuneus increased for the SHIFT-TO-SELF condition (What can you see now?).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1C2BD-F700-4FE3-9AE3-FAD7F93481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r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8, August 2011, Pages 2422–2435,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Scatterplot showing that in the autism group, verbal IQ increased as the functional connectivity between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Scatterplot showing that in the autism group, verbal IQ increased as the functional connectivity between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2024-09-20T04:55:22Z</dcterms:modified>
</cp:coreProperties>
</file>