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CCC0E-06B9-47C4-B114-B63CD1E5D2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E4946-07C3-4C0F-A249-B81A594784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showing that in the autism group, verbal IQ increased as the functional connectivity between the right anterior insula and precuneus increased for the SHIFT-TO-SELF condition (What can you see now?).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EE92F-D23B-4CBA-8475-356B93DB1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2422–2435,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Scatterplot showing that in the autism group, verbal IQ increased as the functional connectivity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Scatterplot showing that in the autism group, verbal IQ increased as the functional connectivity between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2024-09-19T01:01:45Z</dcterms:modified>
</cp:coreProperties>
</file>