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2303EB-D79F-4A3E-883C-D3F4B2BE461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55F9AE-357F-4011-A63D-87F7F9DC6A1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Both trainee (left) and trainer (right) handouts are maintained as a single LaTeX document. The difference seen in styling is achieved simply by using the trainermanual option when loading the btp package.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Press.This is an Open Access article distributed under the terms of the Creative Commons Attribution Non-Commercial License (http://creativecommons.org/licenses/by-nc/3.0/),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CCEB4C-3E11-41B3-B889-0F49C1C4433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ib/bbt02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Brief Bioinform</a:t>
            </a:r>
            <a:r>
              <a:rPr lang="en-US" altLang="en-US" sz="1000">
                <a:solidFill>
                  <a:srgbClr val="333333"/>
                </a:solidFill>
              </a:rPr>
              <a:t>, Volume 14, Issue 5, September 2013, Pages 563–574,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https://doi.org/10.1093/bib/bbt022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1: </a:t>
            </a:r>
            <a:r>
              <a:rPr lang="en-US" altLang="en-US" b="0"/>
              <a:t>Both trainee (left) and trainer (right) handouts are maintained as a single LaTeX document. The difference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70081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1: Both trainee (left) and trainer (right) handouts are maintained as a single LaTeX document. The difference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2024-04-27T02:14:34Z</dcterms:modified>
</cp:coreProperties>
</file>