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755332-AFDB-402A-A265-A481694013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C74053-1E62-4021-9635-06FF1635C0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58150C-3775-439E-A0D1-D9587306C82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2024-09-20T17:20:19Z</dcterms:modified>
</cp:coreProperties>
</file>