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B28A6-93E9-45CB-8753-CE62CB4C04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C0049-347D-423A-B4A9-B264D1C37D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3F2BB-03E5-4EA1-9029-A8BF47D33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2024-05-08T20:02:31Z</dcterms:modified>
</cp:coreProperties>
</file>