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810050-0538-47A5-99D8-86A36C3F3B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CD8125-ED4E-4444-8EC2-9286BF4BE2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866729-8C05-4653-87E4-57A02D925D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2024-09-19T04:30:43Z</dcterms:modified>
</cp:coreProperties>
</file>