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582AB0E-6D0F-485D-8B39-492E4B478D9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3E32C10-AC53-4CEA-9332-7236D1FC4A5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Double-pulse adaptation as a function of information in the S1 image. (a) Sample images depicting the 3 types of face representations used in the experiment. Although line drawings and 2-tone images are clearly recognizable as faces, they share few of the physical attributes present in the grayscale photograph stimuli. (b) Average data from 10 subjects. SOA was fixed at 400 ms. Despite the different physical stimulus properties of grayscale photographs, line drawings, and 2-tone images, all 3 types of face stimuli produce equal adaptation of the response to a 2nd grayscale face stimulus. Thus, adaptation cannot be explained by low-level habituation to the shared physical attributes of face stimuli.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5CAE767-C8B2-4D9B-AC5F-A169E6EE859F}"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j124"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17, Issue 1, January 2007, Pages 63–70, </a:t>
            </a:r>
            <a:r>
              <a:rPr lang="en-US" altLang="en-US" sz="1000">
                <a:solidFill>
                  <a:srgbClr val="333333"/>
                </a:solidFill>
                <a:hlinkClick r:id="rId3"/>
              </a:rPr>
              <a:t>https://doi.org/10.1093/cercor/bhj124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Double-pulse adaptation as a function of information in the S1 image. (a) Sample images depicting the 3 types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Double-pulse adaptation as a function of information in the S1 image. (a) Sample images depicting the 3 types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2024-04-26T11:25:53Z</dcterms:modified>
</cp:coreProperties>
</file>