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E45A9-1F08-4327-A83A-E3F92ADE75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6B301-D48D-4E9B-9296-B3FF2D88DB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Microinjection of IP3 failed to produce neuronal domain in GluRε2−/− mice. (a) In a cortical slice from a GluRε2+/+ mouse, a neuronal domain was produced after microinjection of IP3. The pattern is quite similar to that shown in Figure 6b. Scale bar = 20 μm. (b) In a cortical slice from a GluRε2−/− mouse, although IP3-injected cells responded quite well, the propagation of a calcium wave towards the neighbor cells did not occur. Scale bar =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5CECB-4B5F-4D64-8062-68B12FF36B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749–757,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Microinjection of IP</a:t>
            </a:r>
            <a:r>
              <a:rPr lang="en-US" altLang="en-US" b="0" baseline="-25000"/>
              <a:t>3</a:t>
            </a:r>
            <a:r>
              <a:rPr lang="en-US" altLang="en-US" b="0"/>
              <a:t> failed to produce neuronal domain in GluRε2</a:t>
            </a:r>
            <a:r>
              <a:rPr lang="en-US" altLang="en-US" b="0" baseline="30000"/>
              <a:t>−/−</a:t>
            </a:r>
            <a:r>
              <a:rPr lang="en-US" altLang="en-US" b="0"/>
              <a:t> mice. (a)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Microinjection of IP3 failed to produce neuronal domain in GluRε2−/− mice. (a)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2024-04-26T13:06:43Z</dcterms:modified>
</cp:coreProperties>
</file>