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A6258-F333-415A-927C-BB797BADF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7FD2B-B5BB-4CCE-B43D-E7FC77B3C9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16C85-A1E1-4C8F-A2CC-A7F900615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2024-09-20T05:53:14Z</dcterms:modified>
</cp:coreProperties>
</file>