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464886-D73B-4163-B6DB-EBDB508976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4B2296-EA65-4A20-B1E0-79BAA37AEA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CC3D27-3175-4723-B967-1B4519330D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2024-09-19T03:19:05Z</dcterms:modified>
</cp:coreProperties>
</file>