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6BC7B-DCEC-47B6-882A-01D2F66BDA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3CA64-2D47-4D5E-9CF9-A8F6758ECE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5. Example for perception-related modulation of LFP power. LFP data at a single recording site of monkey S is shown in four different conditions. Upper row, congruent (C) conditions; lower row, incongruent (I); left columns, report of vertical percept; right columns, horizontal. (A) Original LFP traces (negativity up). Epochs subjected to response-triggered averages (B) have grey underlay. (B) Response-triggered time-frequency maps of the data in (A). Transparent vertical bars indicate the time depicted as curve spectra in (C). (C) Definition of perception-related modulations. Frequency components which were in both conditions significantly modulated with the same preference with respect to the perceived grating orientation (horizontal versus vertical), are considered perception-related (see Materials and Methods). For the given example only the power at medium frequencies (12–28 Hz; transparent horizontal bar) fulfills this criterion.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DB1EF-0948-4F7C-9162-6C9AF1B8B6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300–313,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5. Example for perception-related modulation of LFP power. LFP data at a single recording site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5. Example for perception-related modulation of LFP power. LFP data at a single recording site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2024-04-26T05:01:07Z</dcterms:modified>
</cp:coreProperties>
</file>