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7832C-085D-4072-99F8-C9B320AD0F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F31B9-0EAC-4119-848B-1FA9183260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A16F3-CFAC-4F7B-840A-83E29739CE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2024-04-26T13:03:36Z</dcterms:modified>
</cp:coreProperties>
</file>