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E3BC24-6D02-493E-A40E-BB816B950D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A889B0-4892-4EA0-A1DA-BEF6466EDF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Postoperative follow-up schedules for men (left) and women (right). CT: computed tomography.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044770-41AD-496C-9DBA-03A3AB4A7B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cts/ezv4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49, Issue 6, June 2016, Pages 1624–1631,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https://doi.org/10.1093/ejcts/ezv462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5: </a:t>
            </a:r>
            <a:r>
              <a:rPr lang="en-US" altLang="en-US" b="0"/>
              <a:t>Postoperative follow-up schedules for men (left) and women (right). CT: computed tomography.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5: Postoperative follow-up schedules for men (left) and women (right). CT: computed tomography.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2024-04-26T04:38:41Z</dcterms:modified>
</cp:coreProperties>
</file>