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56BC49-75E7-4038-B2DC-4433F7306C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5AD258-275A-49A1-BE71-092BCE7FA0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Studies identified by etiology of immunocompromise and research question. Subtotals do not add up to 209 because 3 studies recruited multiple groups of immunocompromised patients; 7 studies on “other” causes of immunocompromise are not shown. Abbreviations: AE, adverse events; HIV, human immunodeficiency virus; ILI, influenza-like illness; LCI, laboratory confirmed influenza; SR, serological response. 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Infectious Diseases Society of America.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4A61F4-CF56-463F-AFF3-70A9540F20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fdis/jis4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206, Issue 8, 15 October 2012, Pages 1250–1259,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https://doi.org/10.1093/infdis/jis487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Studies identified by etiology of immunocompromise and research question. Subtotals do not add up to 209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Studies identified by etiology of immunocompromise and research question. Subtotals do not add up to 209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2024-04-26T01:19:08Z</dcterms:modified>
</cp:coreProperties>
</file>