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2C8792-00C1-48AD-96B8-31C560639C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4EC6AD-9150-4D44-9CA5-FB922F157A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drugs on spontaneous appearance of neuronal domains of brain slices from ICR mice. One rhomboid deflection in the graphs indicates the occurrence of a neuronal domain (coordinated calcium rise in more than five neighboring neurons) and the horizontal axis shows time. The graphs thus indicate frequency of neuronal domains sequentially. All drugs were bath-applied during the time indicated by the bar (~20 min) with the concentrations used given in the experimental procedures. A gap-junction inhibitor, halothane (Halo), significantly blocked the generation of neuronal domains. Cont., control experiment without any drug; TTX, tetrodotoxin.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9E0957-3C7D-4BD9-A874-6C1523D583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7.7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7, July 2003, Pages 749–757,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https://doi.org/10.1093/cercor/13.7.749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Effects of drugs on spontaneous appearance of neuronal domains of brain slices from ICR mice. One rhomboid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Effects of drugs on spontaneous appearance of neuronal domains of brain slices from ICR mice. One rhomboid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2024-04-26T16:50:38Z</dcterms:modified>
</cp:coreProperties>
</file>