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121EEC-6CCB-4584-9046-4999D5F989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12C24D-A6AF-4FF3-8636-6D94B5DB54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757C07-7DD5-49F6-9FE7-CE76AEE4AD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2024-09-20T01:59:11Z</dcterms:modified>
</cp:coreProperties>
</file>