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42B04-7792-4058-879F-AF1BBDD639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EC581-FABE-44CC-9D1A-2F50F587BD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79C69-17CC-4F24-AC92-9960CA8E57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2024-09-19T01:49:16Z</dcterms:modified>
</cp:coreProperties>
</file>