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F761C6-EADB-4FF6-B7ED-BEBEC75788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07F7C-BDFF-4A37-91F7-34AEC2EF64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Activity-associated individual differences in recollection persistence for emotional stimuli. (a) Left amygdala region whose activity correlates across subjects with individual differences in recollection persistence for emotional items. See Table 2 for coordinates. (b) Scatterplot depicting the relationship between individual recollection persistence scores for emotional stimuli and mean activity in the left amygdala region in response to emotional pictures. (c) Scatterplot depicting the relationship between individual recollection persistence scores for neutral stimuli and mean activity in the left amygdala region in response to neutral pictures.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7779E-EC9B-4432-B0E1-943B4C5EA8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2494–2504, </a:t>
            </a:r>
            <a:r>
              <a:rPr lang="en-US" altLang="en-US" sz="1000">
                <a:solidFill>
                  <a:srgbClr val="333333"/>
                </a:solidFill>
                <a:hlinkClick r:id="rId3"/>
              </a:rPr>
              <a:t>https://doi.org/10.1093/cercor/bhm262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Activity-associated individual differences in recollection persistence for emotional stimuli. (a)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Activity-associated individual differences in recollection persistence for emotional stimuli. (a)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2024-04-26T11:27:56Z</dcterms:modified>
</cp:coreProperties>
</file>