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736F64-79EC-478E-895F-A5D4331A41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E434AE-272C-4486-9A9F-A38C736E85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Coil locations for V5/MT (A, transverse view; B, sagittal view) and V1 (C, transverse view; D, sagittal view) stimulation on MRI image of one participant. The white lines represent the TMS trajectory. Note that left and right are reversed.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49254-B1BA-48CD-B794-BF9FEBCE06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1736–1741,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Coil locations for V5/MT (A, transverse view; B, sagittal view) and V1 (C, transverse view; D, sagittal view)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Coil locations for V5/MT (A, transverse view; B, sagittal view) and V1 (C, transverse view; D, sagittal view)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2024-04-26T13:47:35Z</dcterms:modified>
</cp:coreProperties>
</file>