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04C0D5-C415-493E-A964-D1D46E6722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DCA57-65A9-4B67-9A77-5AEE681377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and analysis of neurons. Representative Lucifer Yellow-filled BLA-projecting neurons and corresponding Neurolucida tracings from OVX + E stressed (A and B) and control (C and D) animals. Scale bar =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BD8AF-1E49-42BD-B9D4-70F25FC660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2560–2567,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Visualization and analysis of neurons. Representative Lucifer Yellow-filled BLA-projecting neurons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Visualization and analysis of neurons. Representative Lucifer Yellow-filled BLA-projecting neurons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2024-04-26T12:50:05Z</dcterms:modified>
</cp:coreProperties>
</file>