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1E98B-BB74-4B66-8087-88B2D7A2A1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0AF0B-84E6-40AB-BCCE-66D0D201DA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interleukin (IL)-10 mRNA by reverse transcription–polymerase chain reaction in three samples of human purified CD56+ uterine natural killer cells (lanes 2–4). Upper panel: IL-10 primers amplified a 500 bp fragment. Lane 1 is the positive control of PHA-blasts. Lane 5 is the negative control performed by substituting 1 μl of water for the RNA. The size marker is shown in the left side of the gel. Lower panel: Analysis of hypoxanthine phosphoribosyltransferase 1 (HPRT) mRNA in correspondent samples. All HPRT amplifications revealed the correct 97 bp DNA fragment but no 267 bp products which would contain a small intron indicating genomic DNA contamination.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A4E441-D792-4F6B-8570-D8ED085C46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7.10.9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7, Issue 10, October 2001, Pages 971–977,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https://doi.org/10.1093/molehr/7.10.971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Analysis of interleukin (IL)-10 mRNA by reverse transcription–polymerase chain reaction in three samples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Analysis of interleukin (IL)-10 mRNA by reverse transcription–polymerase chain reaction in three samples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2024-04-27T01:10:01Z</dcterms:modified>
</cp:coreProperties>
</file>