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4B01EE-68F9-4D37-99A2-F03B6B7C04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8DEA48-C656-4211-8614-EAAE7B446B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TNFRII deletion increases BACE1 levels in APP23 mice as early as 6 months of age. (A) BACE1 levels began to increase in APP23/TNFRII−/− mice at 6-, 9- and 12-months old. (B). There was no significant difference in BACE1 enzymatic activity between WT and APP23 mice. However, increased BACE1 enzymatic activity was observed at 6 months in APP23/TNFRII−/− mice compared with APP23 mice. This difference lasted until 12 months of age. (C). RT-PCR showed increased BACE1 levels in 6-, 9- and 12-months-old APP23/TNFRII−/− mice compared with APP23 mice. Mouse s18 was used as a loading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98F7AF-92F1-40B2-BC6B-153F81D77B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2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18, 15 September 2014, Pages 4906–4918,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https://doi.org/10.1093/hmg/ddu206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TNFRII deletion increases BACE1 levels in APP23 mice as early as 6 months of age. (A) BACE1 levels began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TNFRII deletion increases BACE1 levels in APP23 mice as early as 6 months of age. (A) BACE1 levels began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2024-05-11T03:07:08Z</dcterms:modified>
</cp:coreProperties>
</file>