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1D2A1-DAB1-4852-B815-915115533B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4E81B-F97D-433A-A082-7F370A53F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5E231-8452-41EC-8CF6-4B23ABAAC8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2024-09-19T07:26:00Z</dcterms:modified>
</cp:coreProperties>
</file>