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9A03F-A04D-40DB-8461-13D76BD7CD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DA370-BD3C-4D23-BCA1-27432C6A11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concentrations of pneumococcal anticapsular antibodies at 7 and 13 months of age among children who received pneumococcal polysaccharide-meningococcal outer membrane protein complex conjugate vaccine (PncOMPC) or pneumococcal polysaccharide vaccine (PncPS) for acute otitis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BD23D-7443-4B50-9C8A-5AC1E1799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Serum concentrations of pneumococcal anticapsular antibodies at 7 and 13 months of age among children who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Serum concentrations of pneumococcal anticapsular antibodies at 7 and 13 months of age among children who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2024-04-26T10:30:51Z</dcterms:modified>
</cp:coreProperties>
</file>