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17E466-FCF8-4637-9E10-6D348C05EC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09EA8-5923-4353-A02D-C21C4A471F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5C04A-A254-44FC-8698-026C507793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2024-04-27T02:33:49Z</dcterms:modified>
</cp:coreProperties>
</file>