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97D391-578E-4AAB-918A-EC3F57B622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FE0EC7-9503-4683-8CDF-997BA5E89E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Functionally active cortical regions (superior frontal, superior, and inferior parietal) during the performance on a visuo-spatial WM task. (B) Population map of the probabilistic fiber tracking of fronto-parietal pathways connecting superior frontal to intraparietal cortex. (C) Population map of fronto-striatal pathways, connecting caudate (shown by light blue) to the superior frontal ROI. The color bars correspond to the number of subjects with available white mater pathways.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86B09D-B181-428A-893E-F3D34AC0B3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3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6, June 2015, Pages 1587–1595,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https://doi.org/10.1093/cercor/bht352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(A) Functionally active cortical regions (superior frontal, superior, and inferior parietal) during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(A) Functionally active cortical regions (superior frontal, superior, and inferior parietal) during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2024-05-08T04:52:55Z</dcterms:modified>
</cp:coreProperties>
</file>