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14366-7502-4E11-AFD8-83A4EDD766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0EA38-E532-4369-A0A1-EA1EBD2891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Functionally active cortical regions (superior frontal, superior, and inferior parietal) during the performance on a visuo-spatial WM task. (B) Population map of the probabilistic fiber tracking of fronto-parietal pathways connecting superior frontal to intraparietal cortex. (C) Population map of fronto-striatal pathways, connecting caudate (shown by light blue) to the superior frontal ROI. The color bars correspond to the number of subjects with available white mater pathways.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B0ED79-5A06-4939-8B83-22605E4966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1587–1595,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Functionally active cortical regions (superior frontal, superior, and inferior parietal)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Functionally active cortical regions (superior frontal, superior, and inferior parietal) during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2024-09-20T05:52:18Z</dcterms:modified>
</cp:coreProperties>
</file>