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D1B912-5B1A-4FB9-8879-BB3ECA05ED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17D865-FA3D-40BC-AE28-D28244E211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Functionally active cortical regions (superior frontal, superior, and inferior parietal) during the performance on a visuo-spatial WM task. (B) Population map of the probabilistic fiber tracking of fronto-parietal pathways connecting superior frontal to intraparietal cortex. (C) Population map of fronto-striatal pathways, connecting caudate (shown by light blue) to the superior frontal ROI. The color bars correspond to the number of subjects with available white mater pathways.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F64E5A-FAF9-4FE4-A70E-F799DBD137D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6, June 2015, Pages 1587–1595,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(A) Functionally active cortical regions (superior frontal, superior, and inferior parietal) during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(A) Functionally active cortical regions (superior frontal, superior, and inferior parietal) during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2024-09-18T21:36:43Z</dcterms:modified>
</cp:coreProperties>
</file>