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95A910C-02CC-4C4E-94CA-AA15564DD10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1D0A9E9-70A8-4872-BBE2-2BD61DA2C7B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36BB65B-D316-47A0-9D96-0D8CCB49318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2024-04-26T20:03:58Z</dcterms:modified>
</cp:coreProperties>
</file>