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C15F1-595F-4F1E-8A09-3D1680FB8F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07413-9370-4CF8-B965-11C87AB543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Retrieval-related activity was greater for studied items assigned to pictorial presentation (i.e. items given a ‘picture’ response versus a ‘no picture’ response, A) in the posterior cingulate gyrus (BA 23/31, in blue, B), precuneus (BA 7, in green, C) and fusiform gyrus (BA 18, in pink, D). CA, correct attribution; MA, misattribution.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9771E-0BB4-4145-8FFA-0849B95D93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16, Issue 8, August 2006, Pages 1126–1133,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Retrieval-related activity was greater for studied items assigned to pictorial presentation (i.e. items given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Retrieval-related activity was greater for studied items assigned to pictorial presentation (i.e. items given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2024-04-26T05:36:56Z</dcterms:modified>
</cp:coreProperties>
</file>