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C9A22-1462-4EC6-B63D-5E63D90295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30600-28DA-4024-8DFE-27505A45DB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EFA07-7668-4E16-A552-6BE8F45894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2024-04-26T22:51:36Z</dcterms:modified>
</cp:coreProperties>
</file>