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4A2D05-1FB6-41F0-95DC-DD887773BB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5B8D95-A640-43ED-AD49-1664CF5B5E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52ED27-25C1-4179-84AA-E863ED79B0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2024-04-26T22:54:17Z</dcterms:modified>
</cp:coreProperties>
</file>