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19A27-C42A-4C40-8C59-3A90E5927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3EF79-7AD7-49D5-9ADC-FFF45FCA30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Revised minimotif model. The key elements of the minimotif syntax are colored blue. Orange boxes indicate attributes that are unique to specific minimotif triplets. Yellow ovals are for different attributes of minimotif triplet elements. All attributes except those in the purple boxes were previously described in our minimotif model and the purple boxes are new attributes to define motif modifications and activity modifications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A685F-20B1-41DF-801A-0E9A0ACF77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minimotif filter selection page. Screenshot of MnM 3 filter section for choosing approaches for filtering out false-positive minimotifs.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A685F-20B1-41DF-801A-0E9A0ACF77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table in MnM 3 from analysis of HIV-1 Nef protein. Nef (NP_057857) was analyzed to produce the minimotif predictions shown. Column 1 shows the minimotif sequence, column 2 shows the function of the minimotif, column 3 shows the amino acid position(s) for the start residue in the minimotif, column 4 shows the combined filter score, and column 5 shows the number of occurrences of each motif in the entire HIV-1 proteome. Rows colored blue are for minimotifs that are experimentally validated, yellow are above a threshold for high accuracy prediction, and red are below this threshold or do not have data to calculate a combined filter score (null).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A685F-20B1-41DF-801A-0E9A0ACF777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1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11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D252–D260, </a:t>
            </a:r>
            <a:r>
              <a:rPr lang="en-US" altLang="en-US" sz="1000">
                <a:solidFill>
                  <a:srgbClr val="333333"/>
                </a:solidFill>
                <a:hlinkClick r:id="rId3"/>
              </a:rPr>
              <a:t>https://doi.org/10.1093/nar/gkr1189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Revised minimotif model. The key elements of the minimotif syntax are colored blue. Orange boxes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D252–D260, </a:t>
            </a:r>
            <a:r>
              <a:rPr lang="en-US" altLang="en-US" sz="1000">
                <a:solidFill>
                  <a:srgbClr val="333333"/>
                </a:solidFill>
                <a:hlinkClick r:id="rId3"/>
              </a:rPr>
              <a:t>https://doi.org/10.1093/nar/gkr1189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minimotif filter selection page. Screenshot of MnM 3 filter section for choosing approaches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09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D252–D260, </a:t>
            </a:r>
            <a:r>
              <a:rPr lang="en-US" altLang="en-US" sz="1000">
                <a:solidFill>
                  <a:srgbClr val="333333"/>
                </a:solidFill>
                <a:hlinkClick r:id="rId3"/>
              </a:rPr>
              <a:t>https://doi.org/10.1093/nar/gkr1189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table in MnM 3 from analysis of HIV-1 Nef protein. Nef (NP_057857) was analyzed to produce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29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Revised minimotif model. The key elements of the minimotif syntax are colored blue. Orange boxes indicate ...</vt:lpstr>
      <vt:lpstr>Figure 2. Screenshot of minimotif filter selection page. Screenshot of MnM 3 filter section for choosing approaches for ...</vt:lpstr>
      <vt:lpstr>Figure 3. Results table in MnM 3 from analysis of HIV-1 Nef protein. Nef (NP_057857) was analyzed to produce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2024-04-26T22:46:44Z</dcterms:modified>
</cp:coreProperties>
</file>