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A64C876-7DF5-4531-B63A-C7E3D2EFC01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8E43423-9BA8-487D-BE99-EB717E58722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Neuroblast migration along astrocytes from neonatal and adult mice. (A) SVZ-derived explants from 5HT3-EGFP transgenic mice were plated on a mix of astrocytes derived either from the RMS/CC of neonatal mice (positive for GFAP in blue) or from the RMS and CC of adult mice previously infected with AAV tomato (positive for tomato in red). Three days later, neuroblasts (labeled in green) migrated out of the explants. (B). Quantification from experiments as those shown in A: the distance from either migrating neuroblasts or random points to the nearest astrocyte was measured in 7 explants (823 cells, 503 random points). The graph shows the frequency distribution of neuroblasts (black and red bars) or random points (gray and white bars) according to their distance to the closest astrocyte from neonatal or adult mice. ***P &lt; 0.001, **P &lt; 0.01, *P &lt; 0.05 (2-way analysis of variance and post hoc Bonferroni's test). Scale bar: 200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FC95757-FE13-467A-BB40-A607DF7E5EC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30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10, October 2012, Pages 2285–2296, </a:t>
            </a:r>
            <a:r>
              <a:rPr lang="en-US" altLang="en-US" sz="1000">
                <a:solidFill>
                  <a:srgbClr val="333333"/>
                </a:solidFill>
                <a:hlinkClick r:id="rId3"/>
              </a:rPr>
              <a:t>https://doi.org/10.1093/cercor/bhr302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Neuroblast migration along astrocytes from neonatal and adult mice. (A) SVZ-derived explants from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8. Neuroblast migration along astrocytes from neonatal and adult mice. (A) SVZ-derived explants from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2024-09-19T10:38:48Z</dcterms:modified>
</cp:coreProperties>
</file>