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4A215-0A9E-4F9D-8B22-7226909DDF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511FB-E050-49D7-9C75-55B1133456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Negative correlation between FA values and RSA in PFC. (B) Negative correlation between FA values and RSA in MTL.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3EAA04-ED0B-44A5-8A2D-ACB99F46F3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983–990,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Negative correlation between FA values and RSA in PFC. (B) Negative correlation between FA values and RSA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Negative correlation between FA values and RSA in PFC. (B) Negative correlation between FA values and RSA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2024-04-26T04:29:28Z</dcterms:modified>
</cp:coreProperties>
</file>