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DB3BFB-436C-48B0-AAEC-E0C828783FB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234D8B-FFCB-454C-90CC-8B5749A1AE6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16. </a:t>
            </a:r>
            <a:r>
              <a:rPr lang="en-US" altLang="en-US">
                <a:latin typeface="Arial" pitchFamily="34" charset="0"/>
                <a:ea typeface="Arial" pitchFamily="34" charset="0"/>
              </a:rPr>
              <a:t>The location of injection sites placed into electrophysiologically defined locations in areas 2 and 5 in case #8 (box at top left) and labeled cell bodies resulting from these injections in a coronal series through the thalamus (A–F). An injection of DY was centered in the representation of the tip of area 2 and an injection of CTB was centered in representation of the proximal hypothenar pad of area 5. Labeled cells resulting from injections in area 2 were observed in VPs, and Pla, with moderate label in VPl. Injections in area 5 resulted in labeled cells in VPs, Pla, LP, and VLp with sparse to moderate label in CL and MD. Thalamic sections are 600 μm apart except for (C) and (D) that are 1200 μm apart. Abbreviations in Table 1. Conventions as in previous figures.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7FF9B3-8115-4122-AD6C-C7E6871FCCF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9, September 2009, Pages 2038–2064, </a:t>
            </a:r>
            <a:r>
              <a:rPr lang="en-US" altLang="en-US" sz="1000">
                <a:solidFill>
                  <a:srgbClr val="333333"/>
                </a:solidFill>
                <a:hlinkClick r:id="rId3"/>
              </a:rPr>
              <a:t>https://doi.org/10.1093/cercor/bhn229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16. </a:t>
            </a:r>
            <a:r>
              <a:rPr lang="en-US" altLang="en-US" b="0"/>
              <a:t>The location of injection sites placed into electrophysiologically defined locations in areas 2 and 5 in case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16. The location of injection sites placed into electrophysiologically defined locations in areas 2 and 5 in case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2024-04-26T07:22:30Z</dcterms:modified>
</cp:coreProperties>
</file>