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ADF38-E45D-4E12-B7C8-5597A555F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132F9-D870-4BA1-AA34-D1BA6BD655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Cortical size. (Top) The mean depths of 4 cytoarchitectonic segments of the paracentral lobule (±the standard error of the mean) were measured. These segments included areas 2, 3a, and 3b of somatosensory cortex and area 4 of motor cortex. (Middle) The total cross-sectional area (left) and the total volume (right) of cortical areas 3a and 3b are depicted. The latter is the sum of the volumes of the individual layers. These data are provided in the graph at the bottom. Notations are as in the caption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428ED-245C-42F9-B166-0274A883B4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2961–2971, </a:t>
            </a:r>
            <a:r>
              <a:rPr lang="en-US" altLang="en-US" sz="1000">
                <a:solidFill>
                  <a:srgbClr val="333333"/>
                </a:solidFill>
                <a:hlinkClick r:id="rId3"/>
              </a:rPr>
              <a:t>https://doi.org/10.1093/cercor/bhm024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Cortical size. (Top) The mean depths of 4 cytoarchitectonic segments of the paracentral lobule (±the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Cortical size. (Top) The mean depths of 4 cytoarchitectonic segments of the paracentral lobule (±the standard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2024-04-26T09:32:09Z</dcterms:modified>
</cp:coreProperties>
</file>